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80" r:id="rId4"/>
    <p:sldId id="281" r:id="rId5"/>
    <p:sldId id="282" r:id="rId6"/>
    <p:sldId id="283" r:id="rId7"/>
    <p:sldId id="284" r:id="rId8"/>
    <p:sldId id="285" r:id="rId9"/>
    <p:sldId id="286" r:id="rId10"/>
    <p:sldId id="28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3635B47-AADA-4FD9-B96A-BC8E814715E2}" type="datetimeFigureOut">
              <a:rPr lang="en-US" smtClean="0"/>
              <a:t>3/22/2020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E6ADCB-0C20-4480-92F1-00315DEAC327}" type="slidenum">
              <a:rPr lang="en-US" smtClean="0"/>
              <a:t>‹#›</a:t>
            </a:fld>
            <a:endParaRPr lang="en-US"/>
          </a:p>
        </p:txBody>
      </p:sp>
    </p:spTree>
    <p:extLst>
      <p:ext uri="{BB962C8B-B14F-4D97-AF65-F5344CB8AC3E}">
        <p14:creationId xmlns:p14="http://schemas.microsoft.com/office/powerpoint/2010/main" val="195534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635B47-AADA-4FD9-B96A-BC8E814715E2}" type="datetimeFigureOut">
              <a:rPr lang="en-US" smtClean="0"/>
              <a:t>3/22/2020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E6ADCB-0C20-4480-92F1-00315DEAC327}" type="slidenum">
              <a:rPr lang="en-US" smtClean="0"/>
              <a:t>‹#›</a:t>
            </a:fld>
            <a:endParaRPr lang="en-US"/>
          </a:p>
        </p:txBody>
      </p:sp>
    </p:spTree>
    <p:extLst>
      <p:ext uri="{BB962C8B-B14F-4D97-AF65-F5344CB8AC3E}">
        <p14:creationId xmlns:p14="http://schemas.microsoft.com/office/powerpoint/2010/main" val="2303811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635B47-AADA-4FD9-B96A-BC8E814715E2}" type="datetimeFigureOut">
              <a:rPr lang="en-US" smtClean="0"/>
              <a:t>3/22/2020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E6ADCB-0C20-4480-92F1-00315DEAC327}" type="slidenum">
              <a:rPr lang="en-US" smtClean="0"/>
              <a:t>‹#›</a:t>
            </a:fld>
            <a:endParaRPr lang="en-US"/>
          </a:p>
        </p:txBody>
      </p:sp>
    </p:spTree>
    <p:extLst>
      <p:ext uri="{BB962C8B-B14F-4D97-AF65-F5344CB8AC3E}">
        <p14:creationId xmlns:p14="http://schemas.microsoft.com/office/powerpoint/2010/main" val="4168878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635B47-AADA-4FD9-B96A-BC8E814715E2}" type="datetimeFigureOut">
              <a:rPr lang="en-US" smtClean="0"/>
              <a:t>3/22/2020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E6ADCB-0C20-4480-92F1-00315DEAC327}" type="slidenum">
              <a:rPr lang="en-US" smtClean="0"/>
              <a:t>‹#›</a:t>
            </a:fld>
            <a:endParaRPr lang="en-US"/>
          </a:p>
        </p:txBody>
      </p:sp>
    </p:spTree>
    <p:extLst>
      <p:ext uri="{BB962C8B-B14F-4D97-AF65-F5344CB8AC3E}">
        <p14:creationId xmlns:p14="http://schemas.microsoft.com/office/powerpoint/2010/main" val="3935847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635B47-AADA-4FD9-B96A-BC8E814715E2}" type="datetimeFigureOut">
              <a:rPr lang="en-US" smtClean="0"/>
              <a:t>3/22/2020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E6ADCB-0C20-4480-92F1-00315DEAC327}" type="slidenum">
              <a:rPr lang="en-US" smtClean="0"/>
              <a:t>‹#›</a:t>
            </a:fld>
            <a:endParaRPr lang="en-US"/>
          </a:p>
        </p:txBody>
      </p:sp>
    </p:spTree>
    <p:extLst>
      <p:ext uri="{BB962C8B-B14F-4D97-AF65-F5344CB8AC3E}">
        <p14:creationId xmlns:p14="http://schemas.microsoft.com/office/powerpoint/2010/main" val="1976227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635B47-AADA-4FD9-B96A-BC8E814715E2}" type="datetimeFigureOut">
              <a:rPr lang="en-US" smtClean="0"/>
              <a:t>3/22/2020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E6ADCB-0C20-4480-92F1-00315DEAC327}" type="slidenum">
              <a:rPr lang="en-US" smtClean="0"/>
              <a:t>‹#›</a:t>
            </a:fld>
            <a:endParaRPr lang="en-US"/>
          </a:p>
        </p:txBody>
      </p:sp>
    </p:spTree>
    <p:extLst>
      <p:ext uri="{BB962C8B-B14F-4D97-AF65-F5344CB8AC3E}">
        <p14:creationId xmlns:p14="http://schemas.microsoft.com/office/powerpoint/2010/main" val="4213216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635B47-AADA-4FD9-B96A-BC8E814715E2}" type="datetimeFigureOut">
              <a:rPr lang="en-US" smtClean="0"/>
              <a:t>3/22/2020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E6ADCB-0C20-4480-92F1-00315DEAC327}" type="slidenum">
              <a:rPr lang="en-US" smtClean="0"/>
              <a:t>‹#›</a:t>
            </a:fld>
            <a:endParaRPr lang="en-US"/>
          </a:p>
        </p:txBody>
      </p:sp>
    </p:spTree>
    <p:extLst>
      <p:ext uri="{BB962C8B-B14F-4D97-AF65-F5344CB8AC3E}">
        <p14:creationId xmlns:p14="http://schemas.microsoft.com/office/powerpoint/2010/main" val="78935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635B47-AADA-4FD9-B96A-BC8E814715E2}" type="datetimeFigureOut">
              <a:rPr lang="en-US" smtClean="0"/>
              <a:t>3/22/2020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E6ADCB-0C20-4480-92F1-00315DEAC327}" type="slidenum">
              <a:rPr lang="en-US" smtClean="0"/>
              <a:t>‹#›</a:t>
            </a:fld>
            <a:endParaRPr lang="en-US"/>
          </a:p>
        </p:txBody>
      </p:sp>
    </p:spTree>
    <p:extLst>
      <p:ext uri="{BB962C8B-B14F-4D97-AF65-F5344CB8AC3E}">
        <p14:creationId xmlns:p14="http://schemas.microsoft.com/office/powerpoint/2010/main" val="3379129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635B47-AADA-4FD9-B96A-BC8E814715E2}" type="datetimeFigureOut">
              <a:rPr lang="en-US" smtClean="0"/>
              <a:t>3/22/2020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E6ADCB-0C20-4480-92F1-00315DEAC327}" type="slidenum">
              <a:rPr lang="en-US" smtClean="0"/>
              <a:t>‹#›</a:t>
            </a:fld>
            <a:endParaRPr lang="en-US"/>
          </a:p>
        </p:txBody>
      </p:sp>
    </p:spTree>
    <p:extLst>
      <p:ext uri="{BB962C8B-B14F-4D97-AF65-F5344CB8AC3E}">
        <p14:creationId xmlns:p14="http://schemas.microsoft.com/office/powerpoint/2010/main" val="1297309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635B47-AADA-4FD9-B96A-BC8E814715E2}" type="datetimeFigureOut">
              <a:rPr lang="en-US" smtClean="0"/>
              <a:t>3/22/2020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E6ADCB-0C20-4480-92F1-00315DEAC327}" type="slidenum">
              <a:rPr lang="en-US" smtClean="0"/>
              <a:t>‹#›</a:t>
            </a:fld>
            <a:endParaRPr lang="en-US"/>
          </a:p>
        </p:txBody>
      </p:sp>
    </p:spTree>
    <p:extLst>
      <p:ext uri="{BB962C8B-B14F-4D97-AF65-F5344CB8AC3E}">
        <p14:creationId xmlns:p14="http://schemas.microsoft.com/office/powerpoint/2010/main" val="94670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635B47-AADA-4FD9-B96A-BC8E814715E2}" type="datetimeFigureOut">
              <a:rPr lang="en-US" smtClean="0"/>
              <a:t>3/22/2020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E6ADCB-0C20-4480-92F1-00315DEAC327}" type="slidenum">
              <a:rPr lang="en-US" smtClean="0"/>
              <a:t>‹#›</a:t>
            </a:fld>
            <a:endParaRPr lang="en-US"/>
          </a:p>
        </p:txBody>
      </p:sp>
    </p:spTree>
    <p:extLst>
      <p:ext uri="{BB962C8B-B14F-4D97-AF65-F5344CB8AC3E}">
        <p14:creationId xmlns:p14="http://schemas.microsoft.com/office/powerpoint/2010/main" val="1722395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635B47-AADA-4FD9-B96A-BC8E814715E2}" type="datetimeFigureOut">
              <a:rPr lang="en-US" smtClean="0"/>
              <a:t>3/22/2020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E6ADCB-0C20-4480-92F1-00315DEAC327}" type="slidenum">
              <a:rPr lang="en-US" smtClean="0"/>
              <a:t>‹#›</a:t>
            </a:fld>
            <a:endParaRPr lang="en-US"/>
          </a:p>
        </p:txBody>
      </p:sp>
    </p:spTree>
    <p:extLst>
      <p:ext uri="{BB962C8B-B14F-4D97-AF65-F5344CB8AC3E}">
        <p14:creationId xmlns:p14="http://schemas.microsoft.com/office/powerpoint/2010/main" val="2520094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057400"/>
            <a:ext cx="8077200" cy="2000250"/>
          </a:xfrm>
        </p:spPr>
        <p:txBody>
          <a:bodyPr>
            <a:normAutofit/>
          </a:bodyPr>
          <a:lstStyle/>
          <a:p>
            <a:r>
              <a:rPr lang="ar-EG" dirty="0" smtClean="0"/>
              <a:t>مشروع فى علم </a:t>
            </a:r>
            <a:r>
              <a:rPr lang="ar-EG" dirty="0" smtClean="0"/>
              <a:t>المكتبات</a:t>
            </a:r>
            <a:endParaRPr lang="en-US" dirty="0"/>
          </a:p>
        </p:txBody>
      </p:sp>
      <p:sp>
        <p:nvSpPr>
          <p:cNvPr id="3" name="Subtitle 2"/>
          <p:cNvSpPr>
            <a:spLocks noGrp="1"/>
          </p:cNvSpPr>
          <p:nvPr>
            <p:ph type="subTitle" idx="1"/>
          </p:nvPr>
        </p:nvSpPr>
        <p:spPr/>
        <p:txBody>
          <a:bodyPr>
            <a:normAutofit fontScale="85000" lnSpcReduction="20000"/>
          </a:bodyPr>
          <a:lstStyle/>
          <a:p>
            <a:pPr rtl="1"/>
            <a:r>
              <a:rPr lang="ar-EG" smtClean="0"/>
              <a:t>د.سها بشير أحمد عبد العال</a:t>
            </a:r>
          </a:p>
          <a:p>
            <a:pPr rtl="1"/>
            <a:r>
              <a:rPr lang="ar-EG" dirty="0" smtClean="0"/>
              <a:t>الفرقة الرابعة</a:t>
            </a:r>
          </a:p>
          <a:p>
            <a:pPr rtl="1"/>
            <a:r>
              <a:rPr lang="ar-EG" dirty="0"/>
              <a:t>قسم المكتبات والمعلومات</a:t>
            </a:r>
          </a:p>
          <a:p>
            <a:pPr rtl="1"/>
            <a:r>
              <a:rPr lang="ar-EG" dirty="0" smtClean="0"/>
              <a:t> </a:t>
            </a:r>
            <a:endParaRPr lang="en-US" dirty="0"/>
          </a:p>
        </p:txBody>
      </p:sp>
      <p:pic>
        <p:nvPicPr>
          <p:cNvPr id="1026" name="Picture 2" descr="C:\Users\hp\Desktop\84397540_534816430505041_6562045845955411968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304800"/>
            <a:ext cx="8839200" cy="2109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37423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dirty="0" smtClean="0"/>
              <a:t>مشروع شفرة الاستجابة السريعة</a:t>
            </a:r>
            <a:endParaRPr lang="en-US" dirty="0"/>
          </a:p>
        </p:txBody>
      </p:sp>
      <p:sp>
        <p:nvSpPr>
          <p:cNvPr id="3" name="Content Placeholder 2"/>
          <p:cNvSpPr>
            <a:spLocks noGrp="1"/>
          </p:cNvSpPr>
          <p:nvPr>
            <p:ph idx="1"/>
          </p:nvPr>
        </p:nvSpPr>
        <p:spPr/>
        <p:txBody>
          <a:bodyPr/>
          <a:lstStyle/>
          <a:p>
            <a:pPr algn="r" rtl="1"/>
            <a:r>
              <a:rPr lang="ar-EG" dirty="0" smtClean="0"/>
              <a:t>تقسيم المجموعات</a:t>
            </a:r>
          </a:p>
          <a:p>
            <a:pPr algn="r" rtl="1"/>
            <a:r>
              <a:rPr lang="ar-EG" dirty="0" smtClean="0"/>
              <a:t>تحديد المهام </a:t>
            </a:r>
          </a:p>
          <a:p>
            <a:pPr algn="r" rtl="1"/>
            <a:r>
              <a:rPr lang="ar-EG" dirty="0" smtClean="0"/>
              <a:t>المتابعة</a:t>
            </a:r>
          </a:p>
          <a:p>
            <a:pPr algn="r" rtl="1"/>
            <a:r>
              <a:rPr lang="ar-EG" smtClean="0"/>
              <a:t>الاستلام والتقييم </a:t>
            </a:r>
            <a:endParaRPr lang="en-US" dirty="0"/>
          </a:p>
        </p:txBody>
      </p:sp>
    </p:spTree>
    <p:extLst>
      <p:ext uri="{BB962C8B-B14F-4D97-AF65-F5344CB8AC3E}">
        <p14:creationId xmlns:p14="http://schemas.microsoft.com/office/powerpoint/2010/main" val="1905508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u="sng" dirty="0"/>
              <a:t>المراحل الاساسية التى يمر بها المشروع : </a:t>
            </a:r>
            <a:endParaRPr lang="en-US" dirty="0"/>
          </a:p>
        </p:txBody>
      </p:sp>
      <p:sp>
        <p:nvSpPr>
          <p:cNvPr id="3" name="Content Placeholder 2"/>
          <p:cNvSpPr>
            <a:spLocks noGrp="1"/>
          </p:cNvSpPr>
          <p:nvPr>
            <p:ph idx="1"/>
          </p:nvPr>
        </p:nvSpPr>
        <p:spPr/>
        <p:txBody>
          <a:bodyPr/>
          <a:lstStyle/>
          <a:p>
            <a:pPr algn="r" rtl="1"/>
            <a:r>
              <a:rPr lang="ar-EG" b="1" dirty="0"/>
              <a:t>يمر المشروع بأربعه مراحل رئيسية هى : </a:t>
            </a:r>
            <a:endParaRPr lang="en-US" dirty="0"/>
          </a:p>
          <a:p>
            <a:pPr lvl="0" algn="r" rtl="1"/>
            <a:r>
              <a:rPr lang="ar-EG" b="1" dirty="0"/>
              <a:t>المرحلة الاولى : اختيار المشروع واعتماده . </a:t>
            </a:r>
            <a:endParaRPr lang="en-US" dirty="0"/>
          </a:p>
          <a:p>
            <a:pPr lvl="0" algn="r" rtl="1"/>
            <a:r>
              <a:rPr lang="ar-EG" b="1" dirty="0"/>
              <a:t>المرحلة الثانية : إعداد وتنفيذ المشروع . </a:t>
            </a:r>
            <a:endParaRPr lang="en-US" dirty="0"/>
          </a:p>
          <a:p>
            <a:pPr lvl="0" algn="r" rtl="1"/>
            <a:r>
              <a:rPr lang="ar-EG" b="1" dirty="0"/>
              <a:t>المرحلة الثالثة : كتابة الوثيقة النهائية للمشروع . </a:t>
            </a:r>
            <a:endParaRPr lang="en-US" dirty="0"/>
          </a:p>
          <a:p>
            <a:pPr algn="r" rtl="1"/>
            <a:r>
              <a:rPr lang="ar-EG" b="1" dirty="0"/>
              <a:t>المرحلة الرابعه : المناقشة والتقييم . </a:t>
            </a:r>
            <a:endParaRPr lang="en-US" dirty="0"/>
          </a:p>
          <a:p>
            <a:endParaRPr lang="en-US" dirty="0"/>
          </a:p>
        </p:txBody>
      </p:sp>
    </p:spTree>
    <p:extLst>
      <p:ext uri="{BB962C8B-B14F-4D97-AF65-F5344CB8AC3E}">
        <p14:creationId xmlns:p14="http://schemas.microsoft.com/office/powerpoint/2010/main" val="1325361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u="sng" dirty="0"/>
              <a:t>المرحلة الاولى : اختيار المشروع واعتماده من اللجنة : </a:t>
            </a:r>
            <a:endParaRPr lang="en-US" dirty="0"/>
          </a:p>
        </p:txBody>
      </p:sp>
      <p:sp>
        <p:nvSpPr>
          <p:cNvPr id="3" name="Content Placeholder 2"/>
          <p:cNvSpPr>
            <a:spLocks noGrp="1"/>
          </p:cNvSpPr>
          <p:nvPr>
            <p:ph idx="1"/>
          </p:nvPr>
        </p:nvSpPr>
        <p:spPr/>
        <p:txBody>
          <a:bodyPr/>
          <a:lstStyle/>
          <a:p>
            <a:pPr algn="r" rtl="1"/>
            <a:r>
              <a:rPr lang="ar-EG" dirty="0"/>
              <a:t>يمر بالخطوات التالية :</a:t>
            </a:r>
            <a:endParaRPr lang="en-US" dirty="0"/>
          </a:p>
          <a:p>
            <a:endParaRPr lang="en-US" dirty="0"/>
          </a:p>
        </p:txBody>
      </p:sp>
    </p:spTree>
    <p:extLst>
      <p:ext uri="{BB962C8B-B14F-4D97-AF65-F5344CB8AC3E}">
        <p14:creationId xmlns:p14="http://schemas.microsoft.com/office/powerpoint/2010/main" val="2833890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a:t>إعداد مقترحات مشاريع التخرج : </a:t>
            </a:r>
            <a:r>
              <a:rPr lang="en-US" dirty="0"/>
              <a:t/>
            </a:r>
            <a:br>
              <a:rPr lang="en-US" dirty="0"/>
            </a:br>
            <a:endParaRPr lang="en-US" dirty="0"/>
          </a:p>
        </p:txBody>
      </p:sp>
      <p:sp>
        <p:nvSpPr>
          <p:cNvPr id="3" name="Content Placeholder 2"/>
          <p:cNvSpPr>
            <a:spLocks noGrp="1"/>
          </p:cNvSpPr>
          <p:nvPr>
            <p:ph idx="1"/>
          </p:nvPr>
        </p:nvSpPr>
        <p:spPr/>
        <p:txBody>
          <a:bodyPr/>
          <a:lstStyle/>
          <a:p>
            <a:pPr algn="just" rtl="1"/>
            <a:r>
              <a:rPr lang="ar-EG" b="1" dirty="0"/>
              <a:t>يتم فى هذه الخطوة استلام مقترحات لأفكار مشاريع التخرج من أعضاء هيئة التدريس وكذلك من الطلاب، ويجب أن تتوافق الأفكار المقدمة مع المعايير التى تحددها اللجنة لقبولها، على أن يتضمن المقترح خلاصة مبسطه عن المشروع والمشاكل والاهداف والادوات وغيرها . </a:t>
            </a:r>
            <a:endParaRPr lang="en-US" dirty="0"/>
          </a:p>
          <a:p>
            <a:endParaRPr lang="en-US" dirty="0"/>
          </a:p>
        </p:txBody>
      </p:sp>
    </p:spTree>
    <p:extLst>
      <p:ext uri="{BB962C8B-B14F-4D97-AF65-F5344CB8AC3E}">
        <p14:creationId xmlns:p14="http://schemas.microsoft.com/office/powerpoint/2010/main" val="2536076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a:t>دراسة المقترحات واعتمادها : </a:t>
            </a:r>
            <a:r>
              <a:rPr lang="en-US" dirty="0"/>
              <a:t/>
            </a:r>
            <a:br>
              <a:rPr lang="en-US" dirty="0"/>
            </a:br>
            <a:endParaRPr lang="en-US" dirty="0"/>
          </a:p>
        </p:txBody>
      </p:sp>
      <p:sp>
        <p:nvSpPr>
          <p:cNvPr id="3" name="Content Placeholder 2"/>
          <p:cNvSpPr>
            <a:spLocks noGrp="1"/>
          </p:cNvSpPr>
          <p:nvPr>
            <p:ph idx="1"/>
          </p:nvPr>
        </p:nvSpPr>
        <p:spPr/>
        <p:txBody>
          <a:bodyPr/>
          <a:lstStyle/>
          <a:p>
            <a:pPr algn="just" rtl="1"/>
            <a:r>
              <a:rPr lang="ar-EG" b="1" dirty="0"/>
              <a:t> وتتضمن هذه الخطوة دراسة المقترحات المقدمة من قبل الطلاب واعتماد قائمة نهائية بكافة المشاريع المعتمدة متضمنه أسماء المشرفين على المجموعات . </a:t>
            </a:r>
            <a:endParaRPr lang="en-US" dirty="0"/>
          </a:p>
          <a:p>
            <a:endParaRPr lang="en-US" dirty="0"/>
          </a:p>
        </p:txBody>
      </p:sp>
    </p:spTree>
    <p:extLst>
      <p:ext uri="{BB962C8B-B14F-4D97-AF65-F5344CB8AC3E}">
        <p14:creationId xmlns:p14="http://schemas.microsoft.com/office/powerpoint/2010/main" val="958822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u="sng" dirty="0"/>
              <a:t>المرحلة الثانية : إعداد وتنفيذ المشروع : </a:t>
            </a:r>
            <a:r>
              <a:rPr lang="en-US" dirty="0"/>
              <a:t/>
            </a:r>
            <a:br>
              <a:rPr lang="en-US" dirty="0"/>
            </a:br>
            <a:endParaRPr lang="en-US" dirty="0"/>
          </a:p>
        </p:txBody>
      </p:sp>
      <p:sp>
        <p:nvSpPr>
          <p:cNvPr id="3" name="Content Placeholder 2"/>
          <p:cNvSpPr>
            <a:spLocks noGrp="1"/>
          </p:cNvSpPr>
          <p:nvPr>
            <p:ph idx="1"/>
          </p:nvPr>
        </p:nvSpPr>
        <p:spPr/>
        <p:txBody>
          <a:bodyPr/>
          <a:lstStyle/>
          <a:p>
            <a:pPr algn="r" rtl="1"/>
            <a:r>
              <a:rPr lang="ar-EG" b="1" dirty="0"/>
              <a:t>يتم إنجاز هذه المرحلة من خلال الخطوات التالية : </a:t>
            </a:r>
            <a:endParaRPr lang="en-US" dirty="0"/>
          </a:p>
          <a:p>
            <a:pPr lvl="0" algn="r" rtl="1"/>
            <a:r>
              <a:rPr lang="ar-EG" b="1" dirty="0"/>
              <a:t>إعداد الاطار العام للمشروع . </a:t>
            </a:r>
            <a:endParaRPr lang="en-US" dirty="0"/>
          </a:p>
          <a:p>
            <a:pPr lvl="0" algn="r" rtl="1"/>
            <a:r>
              <a:rPr lang="ar-EG" b="1" dirty="0"/>
              <a:t>الخلفية النظرية والدراسات السابقة . </a:t>
            </a:r>
            <a:endParaRPr lang="en-US" dirty="0"/>
          </a:p>
          <a:p>
            <a:pPr lvl="0" algn="r" rtl="1"/>
            <a:r>
              <a:rPr lang="ar-EG" b="1" dirty="0"/>
              <a:t>تنفيذ المشروع . </a:t>
            </a:r>
            <a:endParaRPr lang="en-US" dirty="0"/>
          </a:p>
          <a:p>
            <a:endParaRPr lang="en-US" dirty="0"/>
          </a:p>
        </p:txBody>
      </p:sp>
    </p:spTree>
    <p:extLst>
      <p:ext uri="{BB962C8B-B14F-4D97-AF65-F5344CB8AC3E}">
        <p14:creationId xmlns:p14="http://schemas.microsoft.com/office/powerpoint/2010/main" val="2904200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u="sng" dirty="0"/>
              <a:t>المرحلة الثالثة : كتابة الوثيقة النهائية للمشروع : </a:t>
            </a:r>
            <a:endParaRPr lang="en-US" dirty="0"/>
          </a:p>
        </p:txBody>
      </p:sp>
      <p:sp>
        <p:nvSpPr>
          <p:cNvPr id="3" name="Content Placeholder 2"/>
          <p:cNvSpPr>
            <a:spLocks noGrp="1"/>
          </p:cNvSpPr>
          <p:nvPr>
            <p:ph idx="1"/>
          </p:nvPr>
        </p:nvSpPr>
        <p:spPr/>
        <p:txBody>
          <a:bodyPr/>
          <a:lstStyle/>
          <a:p>
            <a:pPr algn="just" rtl="1"/>
            <a:r>
              <a:rPr lang="ar-EG" b="1" dirty="0"/>
              <a:t>تبدأ هذه المرحلة من العملية الأولى فى المرحلة السابقة ( إعداد الإطار العام للمشروع ) وتستمر طوال فترة إنجاز المشروع، كما يجب مراجعتها بشكل نهائى بعد الانتهاء من اخر مرحلة فى المشروع ويمكن أن تكون الوثيقة النهائية فى صورة ورقة بحثية</a:t>
            </a:r>
            <a:endParaRPr lang="en-US" dirty="0"/>
          </a:p>
          <a:p>
            <a:endParaRPr lang="en-US" dirty="0"/>
          </a:p>
        </p:txBody>
      </p:sp>
    </p:spTree>
    <p:extLst>
      <p:ext uri="{BB962C8B-B14F-4D97-AF65-F5344CB8AC3E}">
        <p14:creationId xmlns:p14="http://schemas.microsoft.com/office/powerpoint/2010/main" val="738481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ar-EG" b="1" u="sng" dirty="0"/>
              <a:t>المرحلة الرابعه : مناقشة المشروع من قبل لجنة التحكيم : </a:t>
            </a:r>
            <a:endParaRPr lang="en-US" dirty="0"/>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53601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EG" smtClean="0"/>
              <a:t>مثال للتطبيق</a:t>
            </a:r>
            <a:endParaRPr lang="en-US" dirty="0"/>
          </a:p>
        </p:txBody>
      </p:sp>
      <p:sp>
        <p:nvSpPr>
          <p:cNvPr id="4" name="Subtitle 3"/>
          <p:cNvSpPr>
            <a:spLocks noGrp="1"/>
          </p:cNvSpPr>
          <p:nvPr>
            <p:ph type="subTitle" idx="1"/>
          </p:nvPr>
        </p:nvSpPr>
        <p:spPr/>
        <p:txBody>
          <a:bodyPr/>
          <a:lstStyle/>
          <a:p>
            <a:r>
              <a:rPr lang="ar-EG" dirty="0" smtClean="0"/>
              <a:t>مشروع شفرة الاستجابة </a:t>
            </a:r>
            <a:r>
              <a:rPr lang="ar-EG" dirty="0" smtClean="0"/>
              <a:t>السريع</a:t>
            </a:r>
          </a:p>
          <a:p>
            <a:r>
              <a:rPr lang="ar-EG" dirty="0" smtClean="0"/>
              <a:t>بناء موقع إلكتروني </a:t>
            </a:r>
            <a:r>
              <a:rPr lang="ar-EG" dirty="0" smtClean="0"/>
              <a:t> </a:t>
            </a:r>
            <a:endParaRPr lang="en-US" dirty="0"/>
          </a:p>
        </p:txBody>
      </p:sp>
    </p:spTree>
    <p:extLst>
      <p:ext uri="{BB962C8B-B14F-4D97-AF65-F5344CB8AC3E}">
        <p14:creationId xmlns:p14="http://schemas.microsoft.com/office/powerpoint/2010/main" val="41270247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252</Words>
  <Application>Microsoft Office PowerPoint</Application>
  <PresentationFormat>On-screen Show (4:3)</PresentationFormat>
  <Paragraphs>33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مشروع فى علم المكتبات</vt:lpstr>
      <vt:lpstr>المراحل الاساسية التى يمر بها المشروع : </vt:lpstr>
      <vt:lpstr>المرحلة الاولى : اختيار المشروع واعتماده من اللجنة : </vt:lpstr>
      <vt:lpstr>إعداد مقترحات مشاريع التخرج :  </vt:lpstr>
      <vt:lpstr>دراسة المقترحات واعتمادها :  </vt:lpstr>
      <vt:lpstr>المرحلة الثانية : إعداد وتنفيذ المشروع :  </vt:lpstr>
      <vt:lpstr>المرحلة الثالثة : كتابة الوثيقة النهائية للمشروع : </vt:lpstr>
      <vt:lpstr>المرحلة الرابعه : مناقشة المشروع من قبل لجنة التحكيم : </vt:lpstr>
      <vt:lpstr>مثال للتطبيق</vt:lpstr>
      <vt:lpstr>مشروع شفرة الاستجابة السريعة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42</cp:revision>
  <dcterms:created xsi:type="dcterms:W3CDTF">2020-02-10T12:36:39Z</dcterms:created>
  <dcterms:modified xsi:type="dcterms:W3CDTF">2020-03-21T22:44:40Z</dcterms:modified>
</cp:coreProperties>
</file>